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Wingdings 3" panose="05040102010807070707" pitchFamily="18" charset="2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3" autoAdjust="0"/>
  </p:normalViewPr>
  <p:slideViewPr>
    <p:cSldViewPr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EF5C6-E937-47EB-8B97-7ECDD5A1C91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F24DB-8A98-4726-B0F3-DDCBE004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0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7151"/>
            <a:ext cx="7772400" cy="990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1047750"/>
            <a:ext cx="3429000" cy="533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5688330" y="4541437"/>
            <a:ext cx="3303270" cy="327826"/>
            <a:chOff x="4648200" y="4511922"/>
            <a:chExt cx="3886200" cy="385678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511922"/>
              <a:ext cx="1159526" cy="3762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94" y="4511922"/>
              <a:ext cx="1586606" cy="381600"/>
            </a:xfrm>
            <a:prstGeom prst="rect">
              <a:avLst/>
            </a:prstGeom>
          </p:spPr>
        </p:pic>
        <p:pic>
          <p:nvPicPr>
            <p:cNvPr id="11" name="Picture 10"/>
            <p:cNvPicPr preferRelativeResize="0"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99" y="4511923"/>
              <a:ext cx="954403" cy="38567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480"/>
            <a:ext cx="1476910" cy="31504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810000" y="4705350"/>
            <a:ext cx="15240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©Fluor. All rights reserved.  |  TSO163818</a:t>
            </a:r>
          </a:p>
        </p:txBody>
      </p:sp>
    </p:spTree>
    <p:extLst>
      <p:ext uri="{BB962C8B-B14F-4D97-AF65-F5344CB8AC3E}">
        <p14:creationId xmlns:p14="http://schemas.microsoft.com/office/powerpoint/2010/main" val="307457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6916139" cy="857250"/>
          </a:xfrm>
        </p:spPr>
        <p:txBody>
          <a:bodyPr>
            <a:normAutofit/>
          </a:bodyPr>
          <a:lstStyle>
            <a:lvl1pPr algn="ctr">
              <a:defRPr sz="24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3105150"/>
            <a:ext cx="6916738" cy="4572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  <a:latin typeface="League Gothic" pitchFamily="50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6800" y="4826033"/>
            <a:ext cx="35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040EC0-DCDD-4028-BA48-4C64D01CE071}" type="slidenum">
              <a:rPr lang="en-US" sz="6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43200" y="4778716"/>
            <a:ext cx="1600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©Fluor. All rights reserved.  |  TSO163818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753140"/>
            <a:ext cx="959127" cy="20533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5257800" y="4708435"/>
            <a:ext cx="3122022" cy="309838"/>
            <a:chOff x="4648200" y="4511922"/>
            <a:chExt cx="3886200" cy="385678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511922"/>
              <a:ext cx="1159526" cy="3762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94" y="4511922"/>
              <a:ext cx="1586606" cy="381600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99" y="4511923"/>
              <a:ext cx="954403" cy="385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12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20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1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950"/>
            <a:ext cx="4040188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23950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262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79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4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10258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8229600" cy="3623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6800" y="4826033"/>
            <a:ext cx="35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040EC0-DCDD-4028-BA48-4C64D01CE071}" type="slidenum">
              <a:rPr lang="en-US" sz="6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743200" y="4778716"/>
            <a:ext cx="1600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©Fluor. All rights reserved.  |  TSO163818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753140"/>
            <a:ext cx="959127" cy="20533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257800" y="4708435"/>
            <a:ext cx="3122022" cy="309838"/>
            <a:chOff x="4648200" y="4511922"/>
            <a:chExt cx="3886200" cy="385678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4511922"/>
              <a:ext cx="1159526" cy="3762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94" y="4511922"/>
              <a:ext cx="1586606" cy="381600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99" y="4511923"/>
              <a:ext cx="954403" cy="385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79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 3" panose="05040102010807070707" pitchFamily="18" charset="2"/>
        <a:buChar char="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>
            <a:lumMod val="90000"/>
            <a:lumOff val="10000"/>
          </a:schemeClr>
        </a:buClr>
        <a:buSzPct val="85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sz="2400">
                <a:latin typeface="League Gothic" pitchFamily="50" charset="0"/>
              </a:rPr>
              <a:t>UH-Fluor </a:t>
            </a:r>
            <a:r>
              <a:rPr lang="en-US" sz="2400" dirty="0">
                <a:latin typeface="League Gothic" pitchFamily="50" charset="0"/>
              </a:rPr>
              <a:t>Industrial Conference</a:t>
            </a:r>
            <a:br>
              <a:rPr lang="en-US" dirty="0"/>
            </a:br>
            <a:r>
              <a:rPr lang="en-US" dirty="0"/>
              <a:t>Construction-Driven Execution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33349"/>
            <a:ext cx="3657600" cy="914401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Safety and Environmental Topic </a:t>
            </a:r>
          </a:p>
        </p:txBody>
      </p:sp>
    </p:spTree>
    <p:extLst>
      <p:ext uri="{BB962C8B-B14F-4D97-AF65-F5344CB8AC3E}">
        <p14:creationId xmlns:p14="http://schemas.microsoft.com/office/powerpoint/2010/main" val="33817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4548F-B4E8-4888-8E88-29E415AF7F7C}"/>
              </a:ext>
            </a:extLst>
          </p:cNvPr>
          <p:cNvSpPr txBox="1"/>
          <p:nvPr/>
        </p:nvSpPr>
        <p:spPr>
          <a:xfrm>
            <a:off x="1066800" y="13335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Implementation of Spliced Steel Slings for Hoisting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4F453-490A-41B5-AF6D-BF4FEDF29E94}"/>
              </a:ext>
            </a:extLst>
          </p:cNvPr>
          <p:cNvSpPr txBox="1"/>
          <p:nvPr/>
        </p:nvSpPr>
        <p:spPr>
          <a:xfrm>
            <a:off x="228600" y="1276350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Component used with pipe belts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Slings are typically braided and crimped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forces are applied the splice tightens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risk of swing and complete overhead load failure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safety for workers, material, and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128AA3-6425-4060-A1DA-F3F1949925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035754"/>
            <a:ext cx="2148228" cy="1947682"/>
          </a:xfrm>
          <a:prstGeom prst="rect">
            <a:avLst/>
          </a:prstGeom>
        </p:spPr>
      </p:pic>
      <p:pic>
        <p:nvPicPr>
          <p:cNvPr id="10" name="Picture 9" descr="A picture containing outdoor, transport, track, train&#10;&#10;Description automatically generated">
            <a:extLst>
              <a:ext uri="{FF2B5EF4-FFF2-40B4-BE49-F238E27FC236}">
                <a16:creationId xmlns:a16="http://schemas.microsoft.com/office/drawing/2014/main" id="{01226876-E466-42CB-9B17-ED091064D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123950"/>
            <a:ext cx="199578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41784"/>
      </p:ext>
    </p:extLst>
  </p:cSld>
  <p:clrMapOvr>
    <a:masterClrMapping/>
  </p:clrMapOvr>
</p:sld>
</file>

<file path=ppt/theme/theme1.xml><?xml version="1.0" encoding="utf-8"?>
<a:theme xmlns:a="http://schemas.openxmlformats.org/drawingml/2006/main" name="HO20180348 UH">
  <a:themeElements>
    <a:clrScheme name="UH 2018">
      <a:dk1>
        <a:sysClr val="windowText" lastClr="000000"/>
      </a:dk1>
      <a:lt1>
        <a:sysClr val="window" lastClr="FFFFFF"/>
      </a:lt1>
      <a:dk2>
        <a:srgbClr val="0C2F4B"/>
      </a:dk2>
      <a:lt2>
        <a:srgbClr val="84ACC5"/>
      </a:lt2>
      <a:accent1>
        <a:srgbClr val="C92A39"/>
      </a:accent1>
      <a:accent2>
        <a:srgbClr val="B8B9B7"/>
      </a:accent2>
      <a:accent3>
        <a:srgbClr val="DACCBF"/>
      </a:accent3>
      <a:accent4>
        <a:srgbClr val="8F6A4D"/>
      </a:accent4>
      <a:accent5>
        <a:srgbClr val="7D2935"/>
      </a:accent5>
      <a:accent6>
        <a:srgbClr val="2565C8"/>
      </a:accent6>
      <a:hlink>
        <a:srgbClr val="09227A"/>
      </a:hlink>
      <a:folHlink>
        <a:srgbClr val="C9CCD1"/>
      </a:folHlink>
    </a:clrScheme>
    <a:fontScheme name="UH 2018">
      <a:majorFont>
        <a:latin typeface="MiloOT-Bold"/>
        <a:ea typeface=""/>
        <a:cs typeface=""/>
      </a:majorFont>
      <a:minorFont>
        <a:latin typeface="MiloOT-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53</Words>
  <Application>Microsoft Office PowerPoint</Application>
  <PresentationFormat>On-screen Show (16:9)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Wingdings</vt:lpstr>
      <vt:lpstr>League Gothic</vt:lpstr>
      <vt:lpstr>Wingdings 3</vt:lpstr>
      <vt:lpstr>MiloOT-Bold</vt:lpstr>
      <vt:lpstr>MiloOT-Text</vt:lpstr>
      <vt:lpstr>Calibri</vt:lpstr>
      <vt:lpstr>Arial</vt:lpstr>
      <vt:lpstr>Courier New</vt:lpstr>
      <vt:lpstr>HO20180348 UH</vt:lpstr>
      <vt:lpstr>UH-Fluor Industrial Conference Construction-Driven Execution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McBurney, Zachary</cp:lastModifiedBy>
  <cp:revision>37</cp:revision>
  <dcterms:created xsi:type="dcterms:W3CDTF">2018-01-25T23:07:42Z</dcterms:created>
  <dcterms:modified xsi:type="dcterms:W3CDTF">2019-10-30T06:49:47Z</dcterms:modified>
</cp:coreProperties>
</file>